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</p:sldMasterIdLst>
  <p:notesMasterIdLst>
    <p:notesMasterId r:id="rId22"/>
  </p:notesMasterIdLst>
  <p:sldIdLst>
    <p:sldId id="295" r:id="rId4"/>
    <p:sldId id="296" r:id="rId5"/>
    <p:sldId id="261" r:id="rId6"/>
    <p:sldId id="259" r:id="rId7"/>
    <p:sldId id="260" r:id="rId8"/>
    <p:sldId id="300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75EE07-EE83-4129-AF81-4612020D3154}" v="3" dt="2022-12-14T20:14:39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4643" autoAdjust="0"/>
  </p:normalViewPr>
  <p:slideViewPr>
    <p:cSldViewPr>
      <p:cViewPr varScale="1">
        <p:scale>
          <a:sx n="38" d="100"/>
          <a:sy n="38" d="100"/>
        </p:scale>
        <p:origin x="950" y="8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D66ECE2A-D518-466F-B948-B08666D10A31}" type="datetimeFigureOut">
              <a:rPr lang="es-MX" smtClean="0"/>
              <a:pPr/>
              <a:t>14/12/2022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otham Pro" panose="02000503040000020004" pitchFamily="2" charset="0"/>
              </a:defRPr>
            </a:lvl1pPr>
          </a:lstStyle>
          <a:p>
            <a:fld id="{2A3EFB88-6F6A-4C8D-92DF-952DF9F657BD}" type="slidenum">
              <a:rPr lang="es-MX" smtClean="0"/>
              <a:pPr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14579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Gotham Pro" panose="0200050304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3EFB88-6F6A-4C8D-92DF-952DF9F657BD}" type="slidenum">
              <a:rPr lang="es-MX" smtClean="0"/>
              <a:pPr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28917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2b6d365f7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5" name="Google Shape;315;g182b6d365f7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2b6d365f7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4" name="Google Shape;324;g182b6d365f7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82b6d365f7_4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82b6d365f7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2b6d365f7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3" name="Google Shape;343;g182b6d365f7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832b2e555a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832b2e555a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832b2e555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832b2e555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2b6d365f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2b6d365f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82b6d365f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7" name="Google Shape;227;g182b6d365f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2b6d365f7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g182b6d365f7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82b6d365f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3" name="Google Shape;253;g182b6d365f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32b2e555a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0" name="Google Shape;260;g1832b2e555a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926fc75a5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7" name="Google Shape;267;g1926fc75a5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82b6d365f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5" name="Google Shape;275;g182b6d365f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82b6d365f7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3" name="Google Shape;293;g182b6d365f7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2b6d365f7_4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g182b6d365f7_4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9757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642283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578616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3146275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46741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70717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9901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383037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837238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385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045343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583575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262948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19378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46590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otham Pro" panose="02000503040000020004" pitchFamily="2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5DED124A-AA6C-C161-F68C-1EF88E363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7051719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9BA30F86-CD47-F8F8-C58A-509062D7A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6172165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FC05B8F-1D74-4954-4AB4-D950B2A41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2712789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9B59FD-1D8E-E883-62E5-20996879D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37397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Marcador de número de diapositiva 4">
            <a:extLst>
              <a:ext uri="{FF2B5EF4-FFF2-40B4-BE49-F238E27FC236}">
                <a16:creationId xmlns:a16="http://schemas.microsoft.com/office/drawing/2014/main" id="{76389B3A-9194-BC36-D0B6-AF1E6D62E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565952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3664F6A4-7876-9517-6D8D-EDEF976CD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61653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E4BF138-25DB-02B1-F218-E9C79C43E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84031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otham Pro" panose="02000503040000020004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945426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9E7469-45C2-B4EC-C8E9-753CA6139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06222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784812-2B91-4975-7023-8667B8479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431117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85D496C4-1B08-94BF-1DA8-70FE9D6A8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3284518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otham Pro" panose="02000503040000020004" pitchFamily="2" charset="0"/>
              </a:defRPr>
            </a:lvl1pPr>
            <a:lvl2pPr>
              <a:defRPr>
                <a:latin typeface="Gotham Pro" panose="02000503040000020004" pitchFamily="2" charset="0"/>
              </a:defRPr>
            </a:lvl2pPr>
            <a:lvl3pPr>
              <a:defRPr>
                <a:latin typeface="Gotham Pro" panose="02000503040000020004" pitchFamily="2" charset="0"/>
              </a:defRPr>
            </a:lvl3pPr>
            <a:lvl4pPr>
              <a:defRPr>
                <a:latin typeface="Gotham Pro" panose="02000503040000020004" pitchFamily="2" charset="0"/>
              </a:defRPr>
            </a:lvl4pPr>
            <a:lvl5pPr>
              <a:defRPr>
                <a:latin typeface="Gotham Pro" panose="0200050304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Marcador de número de diapositiva 4">
            <a:extLst>
              <a:ext uri="{FF2B5EF4-FFF2-40B4-BE49-F238E27FC236}">
                <a16:creationId xmlns:a16="http://schemas.microsoft.com/office/drawing/2014/main" id="{78E62DFC-C6C0-D01C-5185-A3E96CFA4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629389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4">
            <a:extLst>
              <a:ext uri="{FF2B5EF4-FFF2-40B4-BE49-F238E27FC236}">
                <a16:creationId xmlns:a16="http://schemas.microsoft.com/office/drawing/2014/main" id="{79190D8B-C057-285A-82C0-6A65D4E864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3501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otham Pro" panose="02000503040000020004" pitchFamily="2" charset="0"/>
              </a:defRPr>
            </a:lvl1pPr>
            <a:lvl2pPr>
              <a:defRPr sz="2400">
                <a:latin typeface="Gotham Pro" panose="02000503040000020004" pitchFamily="2" charset="0"/>
              </a:defRPr>
            </a:lvl2pPr>
            <a:lvl3pPr>
              <a:defRPr sz="2000">
                <a:latin typeface="Gotham Pro" panose="02000503040000020004" pitchFamily="2" charset="0"/>
              </a:defRPr>
            </a:lvl3pPr>
            <a:lvl4pPr>
              <a:defRPr sz="1800">
                <a:latin typeface="Gotham Pro" panose="02000503040000020004" pitchFamily="2" charset="0"/>
              </a:defRPr>
            </a:lvl4pPr>
            <a:lvl5pPr>
              <a:defRPr sz="1800">
                <a:latin typeface="Gotham Pro" panose="02000503040000020004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1873199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otham Pro" panose="02000503040000020004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otham Pro" panose="02000503040000020004" pitchFamily="2" charset="0"/>
              </a:defRPr>
            </a:lvl1pPr>
            <a:lvl2pPr>
              <a:defRPr sz="2000">
                <a:latin typeface="Gotham Pro" panose="02000503040000020004" pitchFamily="2" charset="0"/>
              </a:defRPr>
            </a:lvl2pPr>
            <a:lvl3pPr>
              <a:defRPr sz="1800">
                <a:latin typeface="Gotham Pro" panose="02000503040000020004" pitchFamily="2" charset="0"/>
              </a:defRPr>
            </a:lvl3pPr>
            <a:lvl4pPr>
              <a:defRPr sz="1600">
                <a:latin typeface="Gotham Pro" panose="02000503040000020004" pitchFamily="2" charset="0"/>
              </a:defRPr>
            </a:lvl4pPr>
            <a:lvl5pPr>
              <a:defRPr sz="1600">
                <a:latin typeface="Gotham Pro" panose="02000503040000020004" pitchFamily="2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95869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75674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1812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otham Pro" panose="02000503040000020004" pitchFamily="2" charset="0"/>
              </a:defRPr>
            </a:lvl1pPr>
            <a:lvl2pPr>
              <a:defRPr sz="2800">
                <a:latin typeface="Gotham Pro" panose="02000503040000020004" pitchFamily="2" charset="0"/>
              </a:defRPr>
            </a:lvl2pPr>
            <a:lvl3pPr>
              <a:defRPr sz="2400">
                <a:latin typeface="Gotham Pro" panose="02000503040000020004" pitchFamily="2" charset="0"/>
              </a:defRPr>
            </a:lvl3pPr>
            <a:lvl4pPr>
              <a:defRPr sz="2000">
                <a:latin typeface="Gotham Pro" panose="02000503040000020004" pitchFamily="2" charset="0"/>
              </a:defRPr>
            </a:lvl4pPr>
            <a:lvl5pPr>
              <a:defRPr sz="2000">
                <a:latin typeface="Gotham Pro" panose="02000503040000020004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09477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otham Pro" panose="020005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otham Pro" panose="02000503040000020004" pitchFamily="2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otham Pro" panose="02000503040000020004" pitchFamily="2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99363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3.sv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F061A3D-C0A1-4E1B-8898-4062FAEC2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F2F5ACC-F31B-2D62-52E0-0349BBEB5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1200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2A92CED7-6580-4F12-BA83-02D970B5497B}" type="slidenum">
              <a:rPr lang="es-MX" smtClean="0"/>
              <a:pPr/>
              <a:t>‹Nº›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2050" name="Rectangle 2"/>
          <p:cNvSpPr>
            <a:spLocks/>
          </p:cNvSpPr>
          <p:nvPr/>
        </p:nvSpPr>
        <p:spPr bwMode="auto">
          <a:xfrm>
            <a:off x="-114300" y="-114300"/>
            <a:ext cx="24612600" cy="138938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/>
          </p:cNvSpPr>
          <p:nvPr userDrawn="1"/>
        </p:nvSpPr>
        <p:spPr bwMode="auto">
          <a:xfrm>
            <a:off x="0" y="-103135"/>
            <a:ext cx="24612600" cy="12039600"/>
          </a:xfrm>
          <a:prstGeom prst="rect">
            <a:avLst/>
          </a:prstGeom>
          <a:solidFill>
            <a:srgbClr val="6878A3">
              <a:alpha val="9999"/>
            </a:srgbClr>
          </a:solidFill>
          <a:ln w="25400" cap="flat">
            <a:solidFill>
              <a:srgbClr val="E6E6E6">
                <a:alpha val="9999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6" name="AutoShape 4"/>
          <p:cNvSpPr>
            <a:spLocks/>
          </p:cNvSpPr>
          <p:nvPr userDrawn="1"/>
        </p:nvSpPr>
        <p:spPr bwMode="auto">
          <a:xfrm>
            <a:off x="22148800" y="12534900"/>
            <a:ext cx="711200" cy="711200"/>
          </a:xfrm>
          <a:prstGeom prst="roundRect">
            <a:avLst>
              <a:gd name="adj" fmla="val 11671"/>
            </a:avLst>
          </a:prstGeom>
          <a:noFill/>
          <a:ln w="12700" cap="flat">
            <a:solidFill>
              <a:srgbClr val="B3B3B3"/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7" name="Rectangle 5"/>
          <p:cNvSpPr>
            <a:spLocks/>
          </p:cNvSpPr>
          <p:nvPr userDrawn="1"/>
        </p:nvSpPr>
        <p:spPr bwMode="auto">
          <a:xfrm>
            <a:off x="1473200" y="12692161"/>
            <a:ext cx="51007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 – </a:t>
            </a:r>
            <a:r>
              <a:rPr lang="en-US" sz="2000" dirty="0" err="1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Diseñador</a:t>
            </a:r>
            <a:r>
              <a:rPr lang="en-US" sz="2000" dirty="0">
                <a:solidFill>
                  <a:srgbClr val="9A9A9A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Multimedia </a:t>
            </a:r>
          </a:p>
        </p:txBody>
      </p:sp>
      <p:sp>
        <p:nvSpPr>
          <p:cNvPr id="3078" name="AutoShape 6"/>
          <p:cNvSpPr>
            <a:spLocks/>
          </p:cNvSpPr>
          <p:nvPr userDrawn="1"/>
        </p:nvSpPr>
        <p:spPr bwMode="auto">
          <a:xfrm rot="10800000" flipH="1">
            <a:off x="609600" y="952500"/>
            <a:ext cx="406400" cy="406400"/>
          </a:xfrm>
          <a:prstGeom prst="roundRect">
            <a:avLst>
              <a:gd name="adj" fmla="val 21676"/>
            </a:avLst>
          </a:prstGeom>
          <a:noFill/>
          <a:ln w="25400" cap="flat">
            <a:solidFill>
              <a:srgbClr val="FFFFFF">
                <a:alpha val="70000"/>
              </a:srgb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sp>
        <p:nvSpPr>
          <p:cNvPr id="3079" name="AutoShape 7"/>
          <p:cNvSpPr>
            <a:spLocks/>
          </p:cNvSpPr>
          <p:nvPr userDrawn="1"/>
        </p:nvSpPr>
        <p:spPr bwMode="auto">
          <a:xfrm rot="5400000">
            <a:off x="726281" y="1091407"/>
            <a:ext cx="180975" cy="125412"/>
          </a:xfrm>
          <a:prstGeom prst="triangle">
            <a:avLst>
              <a:gd name="adj" fmla="val 50000"/>
            </a:avLst>
          </a:prstGeom>
          <a:solidFill>
            <a:srgbClr val="FFFFFF">
              <a:alpha val="7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rgbClr val="FFFFFF">
                    <a:alpha val="70000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D9E196-5337-E7DC-4429-C338B355F69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844000" y="952500"/>
            <a:ext cx="1320800" cy="146231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85C30DB-5144-9A7E-29D4-38A77351F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‹Nº›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8" r:id="rId12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Roboto Regular" charset="0"/>
          <a:ea typeface="Heiti SC Light" charset="0"/>
          <a:cs typeface="Heiti SC Light" charset="0"/>
          <a:sym typeface="Roboto Regular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n-lt"/>
          <a:ea typeface="+mn-ea"/>
          <a:cs typeface="+mn-cs"/>
          <a:sym typeface="Roboto Regular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WERKS:ENVATO:SLIDEHACK:40-X-note:the_x_note_main_files:the&#160;x%20note:ppt:1920:X-keynote_dark.ppt_media:preview-2.mov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atd-3-1.vercel.ap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hyperlink" Target="https://www.linkedin.com/company/accionamos-tus-datos/?viewAsMember=true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82237509/admin/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www.instagram.com/spaceranger_news/" TargetMode="External"/><Relationship Id="rId11" Type="http://schemas.openxmlformats.org/officeDocument/2006/relationships/hyperlink" Target="https://space-ranger.webflow.io/" TargetMode="External"/><Relationship Id="rId5" Type="http://schemas.openxmlformats.org/officeDocument/2006/relationships/image" Target="../media/image12.jpg"/><Relationship Id="rId10" Type="http://schemas.openxmlformats.org/officeDocument/2006/relationships/image" Target="../media/image14.png"/><Relationship Id="rId4" Type="http://schemas.openxmlformats.org/officeDocument/2006/relationships/hyperlink" Target="https://www.facebook.com/profile.php?id=100071116298095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kkLqyPnThd4?feature=oembed" TargetMode="External"/><Relationship Id="rId1" Type="http://schemas.openxmlformats.org/officeDocument/2006/relationships/video" Target="https://www.youtube.com/embed/WZbQCL0V3eQ?feature=oembed" TargetMode="Externa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https://www.youtube.com/embed/OXgAYwa3F-A?start=4&amp;feature=oembed" TargetMode="External"/><Relationship Id="rId1" Type="http://schemas.openxmlformats.org/officeDocument/2006/relationships/video" Target="https://www.youtube.com/embed/0aCYHwqm38w?start=2&amp;feature=oembed" TargetMode="Externa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review-2.mov" descr="X-keynote_dark.ppt_media/preview-2.mov">
            <a:hlinkClick r:id="" action="ppaction://media"/>
          </p:cNvPr>
          <p:cNvPicPr>
            <a:picLocks noChangeAspect="1" noChangeArrowheads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0" name="Rectangle 2"/>
          <p:cNvSpPr>
            <a:spLocks/>
          </p:cNvSpPr>
          <p:nvPr/>
        </p:nvSpPr>
        <p:spPr bwMode="auto">
          <a:xfrm>
            <a:off x="-114300" y="-88900"/>
            <a:ext cx="24612600" cy="138430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rgbClr val="E6E6E6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 dirty="0">
              <a:latin typeface="Gotham Pro" panose="02000503040000020004" pitchFamily="2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37715D0-E8EE-1F60-534C-104E632FE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96450" y="4069669"/>
            <a:ext cx="4991100" cy="552586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>
                <p:cTn id="7" fill="hold" display="0">
                  <p:stCondLst>
                    <p:cond delay="indefinite"/>
                  </p:stCondLst>
                </p:cTn>
                <p:tgtEl>
                  <p:spTgt spid="716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1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6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82b6d365f7_1_62"/>
          <p:cNvSpPr txBox="1"/>
          <p:nvPr/>
        </p:nvSpPr>
        <p:spPr>
          <a:xfrm>
            <a:off x="2505363" y="1357187"/>
            <a:ext cx="12647200" cy="136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96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96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96" name="Google Shape;296;g182b6d365f7_1_62"/>
          <p:cNvPicPr preferRelativeResize="0"/>
          <p:nvPr/>
        </p:nvPicPr>
        <p:blipFill rotWithShape="1">
          <a:blip r:embed="rId3">
            <a:alphaModFix/>
          </a:blip>
          <a:srcRect l="8912" t="2105" r="6692" b="8313"/>
          <a:stretch/>
        </p:blipFill>
        <p:spPr>
          <a:xfrm>
            <a:off x="4749154" y="3462419"/>
            <a:ext cx="5421913" cy="812319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82b6d365f7_1_62"/>
          <p:cNvSpPr txBox="1"/>
          <p:nvPr/>
        </p:nvSpPr>
        <p:spPr>
          <a:xfrm>
            <a:off x="4808957" y="4256820"/>
            <a:ext cx="5362038" cy="24621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600" dirty="0"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id" sz="1600" dirty="0"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Si las llamadas de cobranza jubilaron a tu despertador, puedo ayudarte.</a:t>
            </a:r>
            <a:endParaRPr sz="1600" dirty="0"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endParaRPr sz="1600" dirty="0"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id" sz="1600" dirty="0"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No necesitas otra deuda para pagar tus deudas, lo que necesitas es un plan.</a:t>
            </a:r>
            <a:endParaRPr sz="1600" dirty="0"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</a:pPr>
            <a:r>
              <a:rPr lang="id" sz="1600" dirty="0"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 </a:t>
            </a:r>
            <a:r>
              <a:rPr lang="id" sz="1600" dirty="0">
                <a:latin typeface="Gotham Pro" panose="02000503040000020004" pitchFamily="2" charset="0"/>
              </a:rPr>
              <a:t>Entra al link, deja tus datos </a:t>
            </a:r>
            <a:r>
              <a:rPr lang="id" sz="1600" dirty="0">
                <a:latin typeface="Gotham Pro" panose="02000503040000020004" pitchFamily="2" charset="0"/>
                <a:ea typeface="Arial"/>
                <a:cs typeface="Gotham Pro" panose="02000503040000020004" pitchFamily="2" charset="0"/>
                <a:sym typeface="Arial"/>
              </a:rPr>
              <a:t> y mi equipo </a:t>
            </a:r>
            <a:r>
              <a:rPr lang="id" sz="1600" dirty="0">
                <a:latin typeface="Gotham Pro" panose="02000503040000020004" pitchFamily="2" charset="0"/>
              </a:rPr>
              <a:t>te llamará lo antes posible.</a:t>
            </a:r>
            <a:endParaRPr sz="1600" dirty="0"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98" name="Google Shape;298;g182b6d365f7_1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2176" y="6563283"/>
            <a:ext cx="4975868" cy="49757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</p:pic>
      <p:pic>
        <p:nvPicPr>
          <p:cNvPr id="299" name="Google Shape;299;g182b6d365f7_1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4246" y="2113886"/>
            <a:ext cx="3839267" cy="1348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82b6d365f7_1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84866" y="3848791"/>
            <a:ext cx="4721344" cy="77639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1" name="Google Shape;301;g182b6d365f7_1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59857" y="1970735"/>
            <a:ext cx="4611598" cy="4611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2" name="Google Shape;302;g182b6d365f7_1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59857" y="6927798"/>
            <a:ext cx="4611598" cy="461159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D759CC8-0147-4720-E249-115786508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10</a:t>
            </a:fld>
            <a:endParaRPr lang="es-MX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2b6d365f7_4_70"/>
          <p:cNvSpPr txBox="1"/>
          <p:nvPr/>
        </p:nvSpPr>
        <p:spPr>
          <a:xfrm>
            <a:off x="2969333" y="9500059"/>
            <a:ext cx="8351869" cy="1448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09" name="Google Shape;309;g182b6d365f7_4_70"/>
          <p:cNvSpPr/>
          <p:nvPr/>
        </p:nvSpPr>
        <p:spPr>
          <a:xfrm>
            <a:off x="2962533" y="5621067"/>
            <a:ext cx="89656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2800" dirty="0">
                <a:solidFill>
                  <a:schemeClr val="tx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https://dicio.com/webinar/registrate.html</a:t>
            </a:r>
            <a:endParaRPr sz="2800" dirty="0">
              <a:solidFill>
                <a:schemeClr val="tx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310" name="Google Shape;310;g182b6d365f7_4_70"/>
          <p:cNvSpPr txBox="1"/>
          <p:nvPr/>
        </p:nvSpPr>
        <p:spPr>
          <a:xfrm>
            <a:off x="2852773" y="3971490"/>
            <a:ext cx="6340733" cy="132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54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Pagina WEB</a:t>
            </a:r>
            <a:endParaRPr sz="54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pic>
        <p:nvPicPr>
          <p:cNvPr id="312" name="Google Shape;312;g182b6d365f7_4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0" y="3946907"/>
            <a:ext cx="10269533" cy="730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BA878928-F8B9-38B8-4537-ACBAE2ABC332}"/>
              </a:ext>
            </a:extLst>
          </p:cNvPr>
          <p:cNvGrpSpPr/>
          <p:nvPr/>
        </p:nvGrpSpPr>
        <p:grpSpPr>
          <a:xfrm>
            <a:off x="2969333" y="1709850"/>
            <a:ext cx="5685280" cy="1740271"/>
            <a:chOff x="2969333" y="1709850"/>
            <a:chExt cx="5685280" cy="1740271"/>
          </a:xfrm>
        </p:grpSpPr>
        <p:sp>
          <p:nvSpPr>
            <p:cNvPr id="2" name="Rectángulo: esquinas redondeadas 1">
              <a:extLst>
                <a:ext uri="{FF2B5EF4-FFF2-40B4-BE49-F238E27FC236}">
                  <a16:creationId xmlns:a16="http://schemas.microsoft.com/office/drawing/2014/main" id="{3D586C5D-D20C-6151-B560-C53EB2282FDD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308" name="Google Shape;308;g182b6d365f7_4_70"/>
            <p:cNvPicPr preferRelativeResize="0"/>
            <p:nvPr/>
          </p:nvPicPr>
          <p:blipFill rotWithShape="1">
            <a:blip r:embed="rId4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A53CA7-A518-DBBC-7BC3-02110B3D6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11</a:t>
            </a:fld>
            <a:endParaRPr lang="es-MX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82b6d365f7_4_37"/>
          <p:cNvSpPr txBox="1"/>
          <p:nvPr/>
        </p:nvSpPr>
        <p:spPr>
          <a:xfrm>
            <a:off x="2505363" y="1357187"/>
            <a:ext cx="12647200" cy="126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88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 Mailing</a:t>
            </a:r>
            <a:endParaRPr sz="88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19" name="Google Shape;319;g182b6d365f7_4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409" y="3434800"/>
            <a:ext cx="4021171" cy="700891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0" name="Google Shape;320;g182b6d365f7_4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8773" y="3434802"/>
            <a:ext cx="3181296" cy="54399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21" name="Google Shape;321;g182b6d365f7_4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9446" y="3434800"/>
            <a:ext cx="4141765" cy="745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6952D507-E7C0-709E-330E-20F17191B2B0}"/>
              </a:ext>
            </a:extLst>
          </p:cNvPr>
          <p:cNvGrpSpPr/>
          <p:nvPr/>
        </p:nvGrpSpPr>
        <p:grpSpPr>
          <a:xfrm>
            <a:off x="250536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0254018F-5CDC-EC9D-1221-461A9364C4FF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0EB148CF-167B-DB71-380B-6EC9A2067974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CE0A88B-CC17-7CC7-ED21-B2984AC79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12</a:t>
            </a:fld>
            <a:endParaRPr lang="es-MX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2b6d365f7_4_87"/>
          <p:cNvSpPr txBox="1"/>
          <p:nvPr/>
        </p:nvSpPr>
        <p:spPr>
          <a:xfrm>
            <a:off x="2505363" y="1357187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28" name="Google Shape;328;g182b6d365f7_4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601" y="4553868"/>
            <a:ext cx="6689139" cy="7337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82b6d365f7_4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164" y="1802867"/>
            <a:ext cx="8418643" cy="10742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82b6d365f7_4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5339" y="4691253"/>
            <a:ext cx="5192421" cy="66255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38601321-CA61-B6CA-3624-DACDD6194C9B}"/>
              </a:ext>
            </a:extLst>
          </p:cNvPr>
          <p:cNvGrpSpPr/>
          <p:nvPr/>
        </p:nvGrpSpPr>
        <p:grpSpPr>
          <a:xfrm>
            <a:off x="2510443" y="3048000"/>
            <a:ext cx="3279067" cy="1003726"/>
            <a:chOff x="2969333" y="1709850"/>
            <a:chExt cx="5685280" cy="1740271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42B92016-F0BF-CA43-6819-0C211288BC51}"/>
                </a:ext>
              </a:extLst>
            </p:cNvPr>
            <p:cNvSpPr/>
            <p:nvPr/>
          </p:nvSpPr>
          <p:spPr bwMode="auto">
            <a:xfrm>
              <a:off x="2969333" y="1709850"/>
              <a:ext cx="5685280" cy="1740271"/>
            </a:xfrm>
            <a:prstGeom prst="round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softEdge rad="0"/>
            </a:effectLst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s-MX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Heiti SC Light" charset="0"/>
                <a:cs typeface="Heiti SC Light" charset="0"/>
                <a:sym typeface="Gill Sans" charset="0"/>
              </a:endParaRPr>
            </a:p>
          </p:txBody>
        </p:sp>
        <p:pic>
          <p:nvPicPr>
            <p:cNvPr id="7" name="Google Shape;308;g182b6d365f7_4_70">
              <a:extLst>
                <a:ext uri="{FF2B5EF4-FFF2-40B4-BE49-F238E27FC236}">
                  <a16:creationId xmlns:a16="http://schemas.microsoft.com/office/drawing/2014/main" id="{88BAA256-1FDE-BDB8-3EC1-F63719F7B2E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31178" b="31668"/>
            <a:stretch/>
          </p:blipFill>
          <p:spPr>
            <a:xfrm>
              <a:off x="3546746" y="2044790"/>
              <a:ext cx="4530454" cy="10889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C023E44-D553-3960-3894-741BEDF917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13</a:t>
            </a:fld>
            <a:endParaRPr lang="es-MX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82b6d365f7_4_8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es-MX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Flujos UX/UI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36" name="Google Shape;336;g182b6d365f7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34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82b6d365f7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7021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82b6d365f7_4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968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82b6d365f7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3436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82b6d365f7_4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000" y="4089244"/>
            <a:ext cx="3804640" cy="823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192557B-E195-11CC-19B9-E94BC93B8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14</a:t>
            </a:fld>
            <a:endParaRPr lang="es-MX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g182b6d365f7_4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83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82b6d365f7_4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487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82b6d365f7_4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4903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182b6d365f7_4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4935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182b6d365f7_4_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4969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182b6d365f7_4_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5001" y="3879197"/>
            <a:ext cx="3436163" cy="74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E54B3D-75CC-E8FC-1E3A-4C0B97D32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15</a:t>
            </a:fld>
            <a:endParaRPr lang="es-MX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832b2e555a_2_13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DICIO-GS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57" name="Google Shape;357;g1832b2e555a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2" y="2888402"/>
            <a:ext cx="16023677" cy="100147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D95D165-886A-2A2F-8BF6-095F655EFF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16</a:t>
            </a:fld>
            <a:endParaRPr lang="es-MX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32b2e555a_2_0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Flujo Eliiot - 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63" name="Google Shape;363;g1832b2e555a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4467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832b2e555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4123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1832b2e555a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18976" y="3700133"/>
            <a:ext cx="3685733" cy="9197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832b2e555a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677" y="3700135"/>
            <a:ext cx="3223888" cy="9197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832b2e555a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334" y="3700133"/>
            <a:ext cx="4250933" cy="91971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C4EC6FC-7A85-F7CB-2ADA-31BCE5807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17</a:t>
            </a:fld>
            <a:endParaRPr lang="es-MX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2b6d365f7_0_29"/>
          <p:cNvSpPr txBox="1"/>
          <p:nvPr/>
        </p:nvSpPr>
        <p:spPr>
          <a:xfrm>
            <a:off x="2505320" y="1357200"/>
            <a:ext cx="185464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CONSOLA ELIIOT-GS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373" name="Google Shape;373;g182b6d365f7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868" y="3446267"/>
            <a:ext cx="11165469" cy="8393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182b6d365f7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8069" y="3597734"/>
            <a:ext cx="10535867" cy="790915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6BF78CD-0178-BF73-5204-C5919B549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18</a:t>
            </a:fld>
            <a:endParaRPr lang="es-MX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>
            <a:alphaModFix amt="6000"/>
          </a:blip>
          <a:srcRect l="177" r="177"/>
          <a:stretch/>
        </p:blipFill>
        <p:spPr bwMode="auto">
          <a:xfrm>
            <a:off x="0" y="0"/>
            <a:ext cx="24612600" cy="138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Rectangle 2"/>
          <p:cNvSpPr>
            <a:spLocks/>
          </p:cNvSpPr>
          <p:nvPr/>
        </p:nvSpPr>
        <p:spPr bwMode="auto">
          <a:xfrm>
            <a:off x="8956675" y="3173413"/>
            <a:ext cx="10617200" cy="410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>
              <a:lnSpc>
                <a:spcPct val="70000"/>
              </a:lnSpc>
            </a:pPr>
            <a:r>
              <a:rPr lang="es-MX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Portafolio</a:t>
            </a:r>
          </a:p>
          <a:p>
            <a:pPr algn="l">
              <a:lnSpc>
                <a:spcPct val="70000"/>
              </a:lnSpc>
            </a:pPr>
            <a:r>
              <a:rPr lang="en-US" sz="136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2023</a:t>
            </a:r>
          </a:p>
        </p:txBody>
      </p:sp>
      <p:sp>
        <p:nvSpPr>
          <p:cNvPr id="8195" name="Rectangle 3"/>
          <p:cNvSpPr>
            <a:spLocks/>
          </p:cNvSpPr>
          <p:nvPr/>
        </p:nvSpPr>
        <p:spPr bwMode="auto">
          <a:xfrm>
            <a:off x="8953500" y="8019509"/>
            <a:ext cx="10617200" cy="193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l"/>
            <a:r>
              <a:rPr lang="es-MX" sz="64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Oscar Espinosa</a:t>
            </a:r>
          </a:p>
          <a:p>
            <a:pPr algn="l"/>
            <a:r>
              <a:rPr lang="es-MX" sz="4200" dirty="0">
                <a:solidFill>
                  <a:srgbClr val="CDCDCD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 Italic" charset="0"/>
              </a:rPr>
              <a:t>Diseñador multimedia / diseñador web </a:t>
            </a:r>
          </a:p>
        </p:txBody>
      </p:sp>
      <p:grpSp>
        <p:nvGrpSpPr>
          <p:cNvPr id="8199" name="Group 7"/>
          <p:cNvGrpSpPr>
            <a:grpSpLocks/>
          </p:cNvGrpSpPr>
          <p:nvPr/>
        </p:nvGrpSpPr>
        <p:grpSpPr bwMode="auto">
          <a:xfrm>
            <a:off x="8964613" y="7619372"/>
            <a:ext cx="9817100" cy="2908928"/>
            <a:chOff x="0" y="0"/>
            <a:chExt cx="6183" cy="1831"/>
          </a:xfrm>
        </p:grpSpPr>
        <p:sp>
          <p:nvSpPr>
            <p:cNvPr id="8197" name="Line 5"/>
            <p:cNvSpPr>
              <a:spLocks noChangeShapeType="1"/>
            </p:cNvSpPr>
            <p:nvPr/>
          </p:nvSpPr>
          <p:spPr bwMode="auto">
            <a:xfrm>
              <a:off x="2" y="0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8198" name="Line 6"/>
            <p:cNvSpPr>
              <a:spLocks noChangeShapeType="1"/>
            </p:cNvSpPr>
            <p:nvPr/>
          </p:nvSpPr>
          <p:spPr bwMode="auto">
            <a:xfrm>
              <a:off x="0" y="1831"/>
              <a:ext cx="6181" cy="0"/>
            </a:xfrm>
            <a:prstGeom prst="line">
              <a:avLst/>
            </a:prstGeom>
            <a:noFill/>
            <a:ln w="12700" cap="flat">
              <a:solidFill>
                <a:srgbClr val="808080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FAFF1256-477B-C24D-631B-BE7285301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5600" y="4069669"/>
            <a:ext cx="4991100" cy="5525861"/>
          </a:xfrm>
          <a:prstGeom prst="rect">
            <a:avLst/>
          </a:prstGeom>
        </p:spPr>
      </p:pic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C36ADDA6-0236-E182-66DD-42B32ECFC43F}"/>
              </a:ext>
            </a:extLst>
          </p:cNvPr>
          <p:cNvSpPr txBox="1">
            <a:spLocks/>
          </p:cNvSpPr>
          <p:nvPr/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ea typeface="Heiti SC Light" charset="0"/>
                <a:cs typeface="Gotham Pro" panose="02000503040000020004" pitchFamily="2" charset="0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9pPr>
          </a:lstStyle>
          <a:p>
            <a:fld id="{9B8272F5-45A5-4DDB-9B9B-5EC91D0B6608}" type="slidenum">
              <a:rPr lang="es-MX" smtClean="0"/>
              <a:pPr/>
              <a:t>2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alphaModFix amt="6000"/>
          </a:blip>
          <a:srcRect t="5155" b="5155"/>
          <a:stretch/>
        </p:blipFill>
        <p:spPr bwMode="auto">
          <a:xfrm>
            <a:off x="0" y="47626"/>
            <a:ext cx="24612600" cy="1191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>
                    <a:alpha val="9999"/>
                  </a:srgbClr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1450975" y="815975"/>
            <a:ext cx="4371652" cy="1136650"/>
            <a:chOff x="0" y="58"/>
            <a:chExt cx="2753" cy="716"/>
          </a:xfrm>
        </p:grpSpPr>
        <p:sp>
          <p:nvSpPr>
            <p:cNvPr id="9218" name="Rectangle 2"/>
            <p:cNvSpPr>
              <a:spLocks/>
            </p:cNvSpPr>
            <p:nvPr/>
          </p:nvSpPr>
          <p:spPr bwMode="auto">
            <a:xfrm>
              <a:off x="0" y="58"/>
              <a:ext cx="1249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4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Bold" charset="0"/>
                </a:rPr>
                <a:t>Saludos</a:t>
              </a:r>
            </a:p>
          </p:txBody>
        </p:sp>
        <p:sp>
          <p:nvSpPr>
            <p:cNvPr id="9219" name="Rectangle 3"/>
            <p:cNvSpPr>
              <a:spLocks/>
            </p:cNvSpPr>
            <p:nvPr/>
          </p:nvSpPr>
          <p:spPr bwMode="auto">
            <a:xfrm>
              <a:off x="5" y="483"/>
              <a:ext cx="274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s-MX" sz="3000" dirty="0">
                  <a:solidFill>
                    <a:srgbClr val="FFFFFF"/>
                  </a:solidFill>
                  <a:latin typeface="Gotham Pro" panose="02000503040000020004" pitchFamily="2" charset="0"/>
                  <a:ea typeface="ＭＳ Ｐゴシック" charset="0"/>
                  <a:cs typeface="Gotham Pro" panose="02000503040000020004" pitchFamily="2" charset="0"/>
                  <a:sym typeface="Open Sans Light" charset="0"/>
                </a:rPr>
                <a:t>Yo soy Oscar Espinosa</a:t>
              </a:r>
            </a:p>
          </p:txBody>
        </p:sp>
      </p:grpSp>
      <p:sp>
        <p:nvSpPr>
          <p:cNvPr id="9221" name="Rectangle 5"/>
          <p:cNvSpPr>
            <a:spLocks/>
          </p:cNvSpPr>
          <p:nvPr/>
        </p:nvSpPr>
        <p:spPr bwMode="auto">
          <a:xfrm>
            <a:off x="1447800" y="6280150"/>
            <a:ext cx="80264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>
              <a:lnSpc>
                <a:spcPct val="90000"/>
              </a:lnSpc>
            </a:pPr>
            <a:r>
              <a:rPr lang="es-MX" sz="6400" dirty="0">
                <a:solidFill>
                  <a:srgbClr val="89D9C0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Quiero ser tu mejor aliado a la hora de vender</a:t>
            </a:r>
          </a:p>
        </p:txBody>
      </p:sp>
      <p:grpSp>
        <p:nvGrpSpPr>
          <p:cNvPr id="9226" name="Group 10"/>
          <p:cNvGrpSpPr>
            <a:grpSpLocks/>
          </p:cNvGrpSpPr>
          <p:nvPr/>
        </p:nvGrpSpPr>
        <p:grpSpPr bwMode="auto">
          <a:xfrm>
            <a:off x="6959600" y="3338513"/>
            <a:ext cx="2717800" cy="2717800"/>
            <a:chOff x="0" y="0"/>
            <a:chExt cx="1712" cy="1712"/>
          </a:xfrm>
        </p:grpSpPr>
        <p:sp>
          <p:nvSpPr>
            <p:cNvPr id="9222" name="Oval 6"/>
            <p:cNvSpPr>
              <a:spLocks/>
            </p:cNvSpPr>
            <p:nvPr/>
          </p:nvSpPr>
          <p:spPr bwMode="auto">
            <a:xfrm>
              <a:off x="0" y="0"/>
              <a:ext cx="1712" cy="1712"/>
            </a:xfrm>
            <a:prstGeom prst="ellipse">
              <a:avLst/>
            </a:prstGeom>
            <a:gradFill rotWithShape="0">
              <a:gsLst>
                <a:gs pos="0">
                  <a:srgbClr val="B292DE"/>
                </a:gs>
                <a:gs pos="26312">
                  <a:srgbClr val="8C99E0"/>
                </a:gs>
                <a:gs pos="50258">
                  <a:srgbClr val="65A0E2"/>
                </a:gs>
                <a:gs pos="100000">
                  <a:srgbClr val="89D9C0"/>
                </a:gs>
              </a:gsLst>
              <a:lin ang="16380000" scaled="1"/>
            </a:gradFill>
            <a:ln w="635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3" name="Oval 7"/>
            <p:cNvSpPr>
              <a:spLocks/>
            </p:cNvSpPr>
            <p:nvPr/>
          </p:nvSpPr>
          <p:spPr bwMode="auto">
            <a:xfrm>
              <a:off x="32" y="37"/>
              <a:ext cx="1642" cy="1642"/>
            </a:xfrm>
            <a:prstGeom prst="ellipse">
              <a:avLst/>
            </a:prstGeom>
            <a:solidFill>
              <a:srgbClr val="282A2D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  <p:sp>
          <p:nvSpPr>
            <p:cNvPr id="9224" name="Oval 8"/>
            <p:cNvSpPr>
              <a:spLocks/>
            </p:cNvSpPr>
            <p:nvPr/>
          </p:nvSpPr>
          <p:spPr bwMode="auto">
            <a:xfrm>
              <a:off x="137" y="137"/>
              <a:ext cx="1437" cy="143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0" algn="ctr" rotWithShape="0">
                <a:schemeClr val="bg2">
                  <a:alpha val="10999"/>
                </a:schemeClr>
              </a:outerShdw>
            </a:effectLst>
          </p:spPr>
          <p:txBody>
            <a:bodyPr lIns="0" tIns="0" rIns="0" bIns="0"/>
            <a:lstStyle/>
            <a:p>
              <a:endParaRPr lang="en-US" dirty="0">
                <a:latin typeface="Gotham Pro" panose="02000503040000020004" pitchFamily="2" charset="0"/>
              </a:endParaRPr>
            </a:p>
          </p:txBody>
        </p:sp>
      </p:grpSp>
      <p:sp>
        <p:nvSpPr>
          <p:cNvPr id="9227" name="Rectangle 11"/>
          <p:cNvSpPr>
            <a:spLocks/>
          </p:cNvSpPr>
          <p:nvPr/>
        </p:nvSpPr>
        <p:spPr bwMode="auto">
          <a:xfrm>
            <a:off x="10948988" y="3498850"/>
            <a:ext cx="11925300" cy="71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pPr algn="l"/>
            <a:r>
              <a:rPr lang="es-MX" sz="36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Bold" charset="0"/>
              </a:rPr>
              <a:t>Propuesta de valor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Hola, soy Oscar Espinosa, enfoco mis esfuerzos en crecer cada día. En el ámbito profesional me desarrollo como creativo y desarrollador 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front-end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, en los cuales se destacan mis habilidades, en otros rubros como el 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motion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 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graphics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, he demostrado profesionalismo y calidad. Hago locución, desarrollo de marca y planeación para proyectos. He trabajado para todo tipo de empresas, desde AAA, hasta startups que no tienen definido un objetivo.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Mi historia más reciente dentro de un equipo de Marketing: 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He realizado desde la ideación, producción y seguimiento de 4 marcas.</a:t>
            </a:r>
            <a:b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</a:b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Creación de contenido (</a:t>
            </a:r>
            <a:r>
              <a:rPr lang="es-MX" sz="2400" dirty="0" err="1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copy</a:t>
            </a:r>
            <a:r>
              <a:rPr lang="es-MX" sz="2400" dirty="0">
                <a:solidFill>
                  <a:srgbClr val="B3B3B3"/>
                </a:solidFill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, diseño, animación 2D-3D) </a:t>
            </a: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endParaRPr lang="es-MX" sz="2400" dirty="0">
              <a:solidFill>
                <a:srgbClr val="B3B3B3"/>
              </a:solidFill>
              <a:latin typeface="Gotham Pro" panose="02000503040000020004" pitchFamily="2" charset="0"/>
              <a:ea typeface="ＭＳ Ｐゴシック" charset="0"/>
              <a:cs typeface="Gotham Pro" panose="02000503040000020004" pitchFamily="2" charset="0"/>
              <a:sym typeface="Open Sans Light" charset="0"/>
            </a:endParaRPr>
          </a:p>
          <a:p>
            <a:pPr algn="l"/>
            <a:r>
              <a:rPr lang="es-MX" sz="3200" i="1" dirty="0">
                <a:solidFill>
                  <a:srgbClr val="B3B3B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tham Pro" panose="02000503040000020004" pitchFamily="2" charset="0"/>
                <a:ea typeface="ＭＳ Ｐゴシック" charset="0"/>
                <a:cs typeface="Gotham Pro" panose="02000503040000020004" pitchFamily="2" charset="0"/>
                <a:sym typeface="Open Sans Light" charset="0"/>
              </a:rPr>
              <a:t>Ofreciendo las mejores soluciones tecnológicas y de diseño, para que logres que tus clientes compren tu idea.</a:t>
            </a:r>
          </a:p>
        </p:txBody>
      </p:sp>
      <p:sp>
        <p:nvSpPr>
          <p:cNvPr id="3" name="Marcador de número de diapositiva 4">
            <a:extLst>
              <a:ext uri="{FF2B5EF4-FFF2-40B4-BE49-F238E27FC236}">
                <a16:creationId xmlns:a16="http://schemas.microsoft.com/office/drawing/2014/main" id="{7F254770-0591-A773-BBE1-B6F4BD70BE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368520" y="1255268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Gotham Pro" panose="02000503040000020004" pitchFamily="2" charset="0"/>
                <a:cs typeface="Gotham Pro" panose="02000503040000020004" pitchFamily="2" charset="0"/>
              </a:defRPr>
            </a:lvl1pPr>
          </a:lstStyle>
          <a:p>
            <a:fld id="{9B8272F5-45A5-4DDB-9B9B-5EC91D0B6608}" type="slidenum">
              <a:rPr lang="es-MX" smtClean="0"/>
              <a:pPr/>
              <a:t>3</a:t>
            </a:fld>
            <a:endParaRPr lang="es-MX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g182b6d365f7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8002" y="406401"/>
            <a:ext cx="3291209" cy="113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82b6d365f7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67" y="512467"/>
            <a:ext cx="5551445" cy="3594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82b6d365f7_0_18" descr="Google Shape;2310;p4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06572" y="8619996"/>
            <a:ext cx="1340579" cy="13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182b6d365f7_0_18"/>
          <p:cNvSpPr/>
          <p:nvPr/>
        </p:nvSpPr>
        <p:spPr>
          <a:xfrm>
            <a:off x="2962533" y="5785800"/>
            <a:ext cx="6419200" cy="11552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  <a:hlinkClick r:id="rId7"/>
              </a:rPr>
              <a:t>https://atd-3-1.vercel.app/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33" name="Google Shape;233;g182b6d365f7_0_18"/>
          <p:cNvSpPr txBox="1"/>
          <p:nvPr/>
        </p:nvSpPr>
        <p:spPr>
          <a:xfrm>
            <a:off x="2701667" y="7552801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RRSS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234" name="Google Shape;234;g182b6d365f7_0_18"/>
          <p:cNvSpPr txBox="1"/>
          <p:nvPr/>
        </p:nvSpPr>
        <p:spPr>
          <a:xfrm>
            <a:off x="2701667" y="4553868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235" name="Google Shape;235;g182b6d365f7_0_18"/>
          <p:cNvSpPr txBox="1"/>
          <p:nvPr/>
        </p:nvSpPr>
        <p:spPr>
          <a:xfrm>
            <a:off x="17403600" y="5421335"/>
            <a:ext cx="4476000" cy="105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2702D-5F7C-8BF0-20AD-537C1E8D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4</a:t>
            </a:fld>
            <a:endParaRPr lang="es-MX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182b6d365f7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8334" y="796201"/>
            <a:ext cx="7015242" cy="1078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82b6d365f7_2_13" descr="Google Shape;1880;p1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3893" t="3889" r="3847" b="3944"/>
          <a:stretch/>
        </p:blipFill>
        <p:spPr>
          <a:xfrm>
            <a:off x="4598940" y="8882667"/>
            <a:ext cx="1248707" cy="1247701"/>
          </a:xfrm>
          <a:custGeom>
            <a:avLst/>
            <a:gdLst/>
            <a:ahLst/>
            <a:cxnLst/>
            <a:rect l="l" t="t" r="r" b="b"/>
            <a:pathLst>
              <a:path w="21589" h="21599" extrusionOk="0">
                <a:moveTo>
                  <a:pt x="10791" y="0"/>
                </a:moveTo>
                <a:cubicBezTo>
                  <a:pt x="4775" y="0"/>
                  <a:pt x="0" y="4781"/>
                  <a:pt x="0" y="10805"/>
                </a:cubicBezTo>
                <a:cubicBezTo>
                  <a:pt x="0" y="16099"/>
                  <a:pt x="3699" y="20524"/>
                  <a:pt x="8916" y="21470"/>
                </a:cubicBezTo>
                <a:cubicBezTo>
                  <a:pt x="9383" y="21554"/>
                  <a:pt x="10064" y="21598"/>
                  <a:pt x="10747" y="21599"/>
                </a:cubicBezTo>
                <a:cubicBezTo>
                  <a:pt x="11431" y="21600"/>
                  <a:pt x="12117" y="21559"/>
                  <a:pt x="12593" y="21475"/>
                </a:cubicBezTo>
                <a:cubicBezTo>
                  <a:pt x="15332" y="20997"/>
                  <a:pt x="17770" y="19539"/>
                  <a:pt x="19356" y="17429"/>
                </a:cubicBezTo>
                <a:cubicBezTo>
                  <a:pt x="20856" y="15434"/>
                  <a:pt x="21600" y="13085"/>
                  <a:pt x="21589" y="10744"/>
                </a:cubicBezTo>
                <a:cubicBezTo>
                  <a:pt x="21579" y="8403"/>
                  <a:pt x="20813" y="6068"/>
                  <a:pt x="19295" y="4102"/>
                </a:cubicBezTo>
                <a:cubicBezTo>
                  <a:pt x="17307" y="1526"/>
                  <a:pt x="14142" y="0"/>
                  <a:pt x="1079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43" name="Google Shape;243;g182b6d365f7_2_13" descr="Google Shape;2014;p2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l="69" t="69" r="69" b="69"/>
          <a:stretch/>
        </p:blipFill>
        <p:spPr>
          <a:xfrm>
            <a:off x="3075267" y="8948469"/>
            <a:ext cx="1116288" cy="111614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21" y="0"/>
                </a:moveTo>
                <a:cubicBezTo>
                  <a:pt x="7467" y="16"/>
                  <a:pt x="5201" y="53"/>
                  <a:pt x="5159" y="121"/>
                </a:cubicBezTo>
                <a:cubicBezTo>
                  <a:pt x="5113" y="195"/>
                  <a:pt x="4890" y="253"/>
                  <a:pt x="4666" y="253"/>
                </a:cubicBezTo>
                <a:cubicBezTo>
                  <a:pt x="3421" y="253"/>
                  <a:pt x="1801" y="1124"/>
                  <a:pt x="1103" y="2168"/>
                </a:cubicBezTo>
                <a:cubicBezTo>
                  <a:pt x="644" y="2855"/>
                  <a:pt x="253" y="4003"/>
                  <a:pt x="253" y="4666"/>
                </a:cubicBezTo>
                <a:cubicBezTo>
                  <a:pt x="253" y="4891"/>
                  <a:pt x="195" y="5114"/>
                  <a:pt x="121" y="5159"/>
                </a:cubicBezTo>
                <a:cubicBezTo>
                  <a:pt x="54" y="5201"/>
                  <a:pt x="16" y="7407"/>
                  <a:pt x="0" y="10642"/>
                </a:cubicBezTo>
                <a:cubicBezTo>
                  <a:pt x="16" y="14002"/>
                  <a:pt x="52" y="16268"/>
                  <a:pt x="121" y="16311"/>
                </a:cubicBezTo>
                <a:cubicBezTo>
                  <a:pt x="195" y="16357"/>
                  <a:pt x="254" y="16617"/>
                  <a:pt x="255" y="16889"/>
                </a:cubicBezTo>
                <a:cubicBezTo>
                  <a:pt x="257" y="17537"/>
                  <a:pt x="573" y="18563"/>
                  <a:pt x="991" y="19274"/>
                </a:cubicBezTo>
                <a:cubicBezTo>
                  <a:pt x="1694" y="20476"/>
                  <a:pt x="3009" y="21199"/>
                  <a:pt x="4700" y="21315"/>
                </a:cubicBezTo>
                <a:cubicBezTo>
                  <a:pt x="5289" y="21356"/>
                  <a:pt x="5802" y="21441"/>
                  <a:pt x="5841" y="21504"/>
                </a:cubicBezTo>
                <a:cubicBezTo>
                  <a:pt x="5870" y="21551"/>
                  <a:pt x="8053" y="21582"/>
                  <a:pt x="10764" y="21600"/>
                </a:cubicBezTo>
                <a:cubicBezTo>
                  <a:pt x="13658" y="21582"/>
                  <a:pt x="15999" y="21548"/>
                  <a:pt x="16029" y="21500"/>
                </a:cubicBezTo>
                <a:cubicBezTo>
                  <a:pt x="16068" y="21436"/>
                  <a:pt x="16514" y="21358"/>
                  <a:pt x="17022" y="21322"/>
                </a:cubicBezTo>
                <a:cubicBezTo>
                  <a:pt x="18081" y="21246"/>
                  <a:pt x="19154" y="20808"/>
                  <a:pt x="19906" y="20148"/>
                </a:cubicBezTo>
                <a:cubicBezTo>
                  <a:pt x="20615" y="19526"/>
                  <a:pt x="21225" y="18212"/>
                  <a:pt x="21313" y="17121"/>
                </a:cubicBezTo>
                <a:cubicBezTo>
                  <a:pt x="21352" y="16635"/>
                  <a:pt x="21434" y="16204"/>
                  <a:pt x="21498" y="16164"/>
                </a:cubicBezTo>
                <a:cubicBezTo>
                  <a:pt x="21547" y="16134"/>
                  <a:pt x="21583" y="13656"/>
                  <a:pt x="21600" y="10599"/>
                </a:cubicBezTo>
                <a:cubicBezTo>
                  <a:pt x="21584" y="7306"/>
                  <a:pt x="21549" y="5065"/>
                  <a:pt x="21481" y="5023"/>
                </a:cubicBezTo>
                <a:cubicBezTo>
                  <a:pt x="21407" y="4978"/>
                  <a:pt x="21349" y="4744"/>
                  <a:pt x="21349" y="4505"/>
                </a:cubicBezTo>
                <a:cubicBezTo>
                  <a:pt x="21349" y="4265"/>
                  <a:pt x="21214" y="3680"/>
                  <a:pt x="21054" y="3204"/>
                </a:cubicBezTo>
                <a:cubicBezTo>
                  <a:pt x="20636" y="1966"/>
                  <a:pt x="19616" y="961"/>
                  <a:pt x="18356" y="551"/>
                </a:cubicBezTo>
                <a:cubicBezTo>
                  <a:pt x="17856" y="388"/>
                  <a:pt x="17329" y="253"/>
                  <a:pt x="17187" y="253"/>
                </a:cubicBezTo>
                <a:cubicBezTo>
                  <a:pt x="17045" y="253"/>
                  <a:pt x="16891" y="195"/>
                  <a:pt x="16845" y="121"/>
                </a:cubicBezTo>
                <a:cubicBezTo>
                  <a:pt x="16802" y="51"/>
                  <a:pt x="14410" y="15"/>
                  <a:pt x="1082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244" name="Google Shape;244;g182b6d365f7_2_13" descr="Google Shape;2310;p45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091431" y="8674671"/>
            <a:ext cx="1663736" cy="1663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182b6d365f7_2_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1334" y="1128600"/>
            <a:ext cx="2053733" cy="20537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82b6d365f7_2_13"/>
          <p:cNvSpPr txBox="1"/>
          <p:nvPr/>
        </p:nvSpPr>
        <p:spPr>
          <a:xfrm>
            <a:off x="2806600" y="7552801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RRSS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247" name="Google Shape;247;g182b6d365f7_2_13"/>
          <p:cNvSpPr txBox="1"/>
          <p:nvPr/>
        </p:nvSpPr>
        <p:spPr>
          <a:xfrm>
            <a:off x="2701667" y="3444068"/>
            <a:ext cx="4055200" cy="98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</a:rPr>
              <a:t>Pagina WEB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</a:endParaRPr>
          </a:p>
        </p:txBody>
      </p:sp>
      <p:sp>
        <p:nvSpPr>
          <p:cNvPr id="248" name="Google Shape;248;g182b6d365f7_2_13"/>
          <p:cNvSpPr/>
          <p:nvPr/>
        </p:nvSpPr>
        <p:spPr>
          <a:xfrm>
            <a:off x="2962533" y="4677867"/>
            <a:ext cx="6419200" cy="2180000"/>
          </a:xfrm>
          <a:prstGeom prst="roundRect">
            <a:avLst>
              <a:gd name="adj" fmla="val 17254"/>
            </a:avLst>
          </a:prstGeom>
          <a:solidFill>
            <a:srgbClr val="ECF0F3"/>
          </a:solidFill>
          <a:ln w="19050" cap="flat" cmpd="sng">
            <a:solidFill>
              <a:srgbClr val="1B80F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79400" dist="190500" dir="2760000" algn="tl" rotWithShape="0">
              <a:srgbClr val="1B80F2">
                <a:alpha val="40000"/>
              </a:srgbClr>
            </a:outerShdw>
          </a:effectLst>
        </p:spPr>
        <p:txBody>
          <a:bodyPr spcFirstLastPara="1" wrap="square" lIns="182867" tIns="91400" rIns="182867" bIns="91400" anchor="ctr" anchorCtr="0">
            <a:no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  <a:hlinkClick r:id="rId11"/>
              </a:rPr>
              <a:t>https://space-ranger.webflow.io/</a:t>
            </a:r>
            <a:endParaRPr sz="3200" dirty="0"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id" sz="3200" u="sng" dirty="0">
                <a:solidFill>
                  <a:schemeClr val="hlink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  <a:hlinkClick r:id="rId11"/>
              </a:rPr>
              <a:t>Webflow</a:t>
            </a:r>
            <a:r>
              <a:rPr lang="id" sz="3200" dirty="0"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 </a:t>
            </a:r>
            <a:endParaRPr sz="3200" dirty="0">
              <a:solidFill>
                <a:srgbClr val="3F3F3F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49" name="Google Shape;249;g182b6d365f7_2_13"/>
          <p:cNvSpPr txBox="1"/>
          <p:nvPr/>
        </p:nvSpPr>
        <p:spPr>
          <a:xfrm>
            <a:off x="19516200" y="5790668"/>
            <a:ext cx="4476000" cy="105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id" sz="3200" b="1" dirty="0">
                <a:solidFill>
                  <a:schemeClr val="bg1"/>
                </a:solidFill>
                <a:latin typeface="Gotham Pro" panose="02000503040000020004" pitchFamily="2" charset="0"/>
                <a:ea typeface="Montserrat"/>
                <a:cs typeface="Gotham Pro" panose="02000503040000020004" pitchFamily="2" charset="0"/>
                <a:sym typeface="Montserrat"/>
              </a:rPr>
              <a:t>HTML Éstatico</a:t>
            </a:r>
            <a:endParaRPr sz="3200" b="1" dirty="0">
              <a:solidFill>
                <a:schemeClr val="bg1"/>
              </a:solidFill>
              <a:latin typeface="Gotham Pro" panose="02000503040000020004" pitchFamily="2" charset="0"/>
              <a:ea typeface="Montserrat"/>
              <a:cs typeface="Gotham Pro" panose="02000503040000020004" pitchFamily="2" charset="0"/>
              <a:sym typeface="Montserrat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FF38EA2-EBC7-68D2-7A45-8E96C8430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5</a:t>
            </a:fld>
            <a:endParaRPr lang="es-MX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82b6d365f7_2_0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¿Qué es DICIO?">
            <a:hlinkClick r:id="" action="ppaction://media"/>
            <a:extLst>
              <a:ext uri="{FF2B5EF4-FFF2-40B4-BE49-F238E27FC236}">
                <a16:creationId xmlns:a16="http://schemas.microsoft.com/office/drawing/2014/main" id="{90FCE035-0D6F-EE03-80E5-8E44CFC345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133600" y="5105400"/>
            <a:ext cx="10058400" cy="5682996"/>
          </a:xfrm>
          <a:prstGeom prst="rect">
            <a:avLst/>
          </a:prstGeom>
        </p:spPr>
      </p:pic>
      <p:pic>
        <p:nvPicPr>
          <p:cNvPr id="3" name="Elementos multimedia en línea 2" title="Usuarios DICIO">
            <a:hlinkClick r:id="" action="ppaction://media"/>
            <a:extLst>
              <a:ext uri="{FF2B5EF4-FFF2-40B4-BE49-F238E27FC236}">
                <a16:creationId xmlns:a16="http://schemas.microsoft.com/office/drawing/2014/main" id="{CDA0BA4B-2B6D-7045-4D1D-017D94AF98A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954000" y="5105400"/>
            <a:ext cx="10058400" cy="568299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65260C-5770-99B6-3EB0-2D870F4144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6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32b2e555a_2_4"/>
          <p:cNvSpPr txBox="1"/>
          <p:nvPr/>
        </p:nvSpPr>
        <p:spPr>
          <a:xfrm>
            <a:off x="2505363" y="1357188"/>
            <a:ext cx="12647200" cy="153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10933" b="1" dirty="0">
                <a:solidFill>
                  <a:schemeClr val="bg1"/>
                </a:solidFill>
                <a:latin typeface="Gotham Pro" panose="02000503040000020004" pitchFamily="2" charset="0"/>
              </a:rPr>
              <a:t>Videos</a:t>
            </a:r>
            <a:endParaRPr sz="10933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" name="Elementos multimedia en línea 1" title="ATD">
            <a:hlinkClick r:id="" action="ppaction://media"/>
            <a:extLst>
              <a:ext uri="{FF2B5EF4-FFF2-40B4-BE49-F238E27FC236}">
                <a16:creationId xmlns:a16="http://schemas.microsoft.com/office/drawing/2014/main" id="{B3E685F8-842B-090B-28A4-679EBF2DC30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143000" y="4800600"/>
            <a:ext cx="10654513" cy="6019800"/>
          </a:xfrm>
          <a:prstGeom prst="rect">
            <a:avLst/>
          </a:prstGeom>
        </p:spPr>
      </p:pic>
      <p:pic>
        <p:nvPicPr>
          <p:cNvPr id="3" name="Elementos multimedia en línea 2" title="Video 2  Credito Hipotecario 1">
            <a:hlinkClick r:id="" action="ppaction://media"/>
            <a:extLst>
              <a:ext uri="{FF2B5EF4-FFF2-40B4-BE49-F238E27FC236}">
                <a16:creationId xmlns:a16="http://schemas.microsoft.com/office/drawing/2014/main" id="{0FF4E25C-6D76-3AE8-C604-7A3E1751B16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12586489" y="4800600"/>
            <a:ext cx="10654513" cy="60198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B047F5-852D-B4FD-6EA4-5C39ADA87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7</a:t>
            </a:fld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926fc75a59_2_0"/>
          <p:cNvSpPr txBox="1"/>
          <p:nvPr/>
        </p:nvSpPr>
        <p:spPr>
          <a:xfrm>
            <a:off x="2505363" y="1357187"/>
            <a:ext cx="12647200" cy="136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9600" b="1" dirty="0">
                <a:solidFill>
                  <a:schemeClr val="bg1"/>
                </a:solidFill>
                <a:latin typeface="Gotham Pro" panose="02000503040000020004" pitchFamily="2" charset="0"/>
              </a:rPr>
              <a:t>Brochures</a:t>
            </a:r>
            <a:endParaRPr sz="96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70" name="Google Shape;270;g1926fc75a59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51269" y="515110"/>
            <a:ext cx="4071890" cy="1100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926fc75a59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4868" y="4697263"/>
            <a:ext cx="7553800" cy="589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926fc75a59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107" y="3732832"/>
            <a:ext cx="4630390" cy="78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28AF17F-E711-73C8-C372-2D5081F3B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2b6d365f7_0_23"/>
          <p:cNvSpPr txBox="1"/>
          <p:nvPr/>
        </p:nvSpPr>
        <p:spPr>
          <a:xfrm>
            <a:off x="2505363" y="1357187"/>
            <a:ext cx="12647200" cy="1366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7" tIns="91400" rIns="182867" bIns="91400" anchor="t" anchorCtr="0">
            <a:spAutoFit/>
          </a:bodyPr>
          <a:lstStyle/>
          <a:p>
            <a: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</a:pPr>
            <a:r>
              <a:rPr lang="id" sz="9600" b="1" dirty="0">
                <a:solidFill>
                  <a:schemeClr val="bg1"/>
                </a:solidFill>
                <a:latin typeface="Gotham Pro" panose="02000503040000020004" pitchFamily="2" charset="0"/>
              </a:rPr>
              <a:t>CAMPAÑAS</a:t>
            </a:r>
            <a:endParaRPr sz="9600" b="1" dirty="0">
              <a:solidFill>
                <a:schemeClr val="bg1"/>
              </a:solidFill>
              <a:latin typeface="Gotham Pro" panose="02000503040000020004" pitchFamily="2" charset="0"/>
              <a:ea typeface="Arial"/>
              <a:cs typeface="Gotham Pro" panose="02000503040000020004" pitchFamily="2" charset="0"/>
              <a:sym typeface="Arial"/>
            </a:endParaRPr>
          </a:p>
        </p:txBody>
      </p:sp>
      <p:pic>
        <p:nvPicPr>
          <p:cNvPr id="278" name="Google Shape;278;g182b6d365f7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1467" y="834667"/>
            <a:ext cx="2053733" cy="20537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g182b6d365f7_0_23"/>
          <p:cNvGrpSpPr/>
          <p:nvPr/>
        </p:nvGrpSpPr>
        <p:grpSpPr>
          <a:xfrm>
            <a:off x="8948824" y="3490298"/>
            <a:ext cx="4785286" cy="8206203"/>
            <a:chOff x="5521324" y="1000900"/>
            <a:chExt cx="2205325" cy="3781874"/>
          </a:xfrm>
        </p:grpSpPr>
        <p:pic>
          <p:nvPicPr>
            <p:cNvPr id="280" name="Google Shape;280;g182b6d365f7_0_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1324" y="1000900"/>
              <a:ext cx="2205325" cy="37818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g182b6d365f7_0_23"/>
            <p:cNvSpPr/>
            <p:nvPr/>
          </p:nvSpPr>
          <p:spPr>
            <a:xfrm>
              <a:off x="5930206" y="1064204"/>
              <a:ext cx="403500" cy="165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endParaRPr sz="14934" dirty="0">
                <a:latin typeface="Gotham Pro" panose="02000503040000020004" pitchFamily="2" charset="0"/>
              </a:endParaRPr>
            </a:p>
          </p:txBody>
        </p:sp>
        <p:pic>
          <p:nvPicPr>
            <p:cNvPr id="282" name="Google Shape;282;g182b6d365f7_0_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2788" y="1064192"/>
              <a:ext cx="315515" cy="315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g182b6d365f7_0_23"/>
            <p:cNvSpPr txBox="1"/>
            <p:nvPr/>
          </p:nvSpPr>
          <p:spPr>
            <a:xfrm>
              <a:off x="5868308" y="1044200"/>
              <a:ext cx="1575900" cy="3555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3800" tIns="243800" rIns="243800" bIns="243800" anchor="t" anchorCtr="0">
              <a:spAutoFit/>
            </a:bodyPr>
            <a:lstStyle/>
            <a:p>
              <a:pPr algn="l">
                <a:spcBef>
                  <a:spcPts val="0"/>
                </a:spcBef>
                <a:spcAft>
                  <a:spcPts val="0"/>
                </a:spcAft>
              </a:pPr>
              <a:r>
                <a:rPr lang="id" sz="2400" b="1" dirty="0">
                  <a:latin typeface="Gotham Pro" panose="02000503040000020004" pitchFamily="2" charset="0"/>
                </a:rPr>
                <a:t>Space Ranger News</a:t>
              </a:r>
              <a:endParaRPr sz="2400" b="1" dirty="0">
                <a:latin typeface="Gotham Pro" panose="02000503040000020004" pitchFamily="2" charset="0"/>
              </a:endParaRPr>
            </a:p>
          </p:txBody>
        </p:sp>
        <p:pic>
          <p:nvPicPr>
            <p:cNvPr id="284" name="Google Shape;284;g182b6d365f7_0_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521328" y="1723662"/>
              <a:ext cx="2205321" cy="220530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5" name="Google Shape;285;g182b6d365f7_0_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48197" y="3889068"/>
            <a:ext cx="3320651" cy="782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82b6d365f7_0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51151" y="3889068"/>
            <a:ext cx="3336932" cy="780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82b6d365f7_0_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401800" y="3099895"/>
            <a:ext cx="2499984" cy="25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82b6d365f7_0_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040923" y="3099913"/>
            <a:ext cx="2499974" cy="251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82b6d365f7_0_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01802" y="8580573"/>
            <a:ext cx="3889108" cy="233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82b6d365f7_0_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401800" y="6019800"/>
            <a:ext cx="3889116" cy="23361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E28D397-9C1C-7254-E790-0EB09B4DB3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8272F5-45A5-4DDB-9B9B-5EC91D0B6608}" type="slidenum">
              <a:rPr lang="es-MX" smtClean="0"/>
              <a:pPr/>
              <a:t>9</a:t>
            </a:fld>
            <a:endParaRPr lang="es-MX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1A1A1A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BAB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ig screen 02 copy">
  <a:themeElements>
    <a:clrScheme name="Personalizado 2">
      <a:dk1>
        <a:srgbClr val="FFFFFF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9999"/>
      </a:hlink>
      <a:folHlink>
        <a:srgbClr val="99CC00"/>
      </a:folHlink>
    </a:clrScheme>
    <a:fontScheme name="big screen 02 copy">
      <a:majorFont>
        <a:latin typeface="Roboto Regular"/>
        <a:ea typeface="Heiti SC Light"/>
        <a:cs typeface="Heiti SC Light"/>
      </a:majorFont>
      <a:minorFont>
        <a:latin typeface="Roboto Regular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bg1"/>
            </a:solidFill>
            <a:latin typeface="Gotham Pro" panose="02000503040000020004" pitchFamily="2" charset="0"/>
            <a:cs typeface="Gotham Pro" panose="02000503040000020004" pitchFamily="2" charset="0"/>
          </a:defRPr>
        </a:defPPr>
      </a:lstStyle>
    </a:txDef>
  </a:objectDefaults>
  <a:extraClrSchemeLst>
    <a:extraClrScheme>
      <a:clrScheme name="big screen 02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Pages>0</Pages>
  <Words>291</Words>
  <Characters>0</Characters>
  <Application>Microsoft Office PowerPoint</Application>
  <PresentationFormat>Personalizado</PresentationFormat>
  <Lines>0</Lines>
  <Paragraphs>62</Paragraphs>
  <Slides>18</Slides>
  <Notes>16</Notes>
  <HiddenSlides>0</HiddenSlides>
  <MMClips>5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Gill Sans</vt:lpstr>
      <vt:lpstr>Gotham Pro</vt:lpstr>
      <vt:lpstr>Roboto Regular</vt:lpstr>
      <vt:lpstr>blank</vt:lpstr>
      <vt:lpstr>Title</vt:lpstr>
      <vt:lpstr>big screen 02 copy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Oscar Ernesto Espinosa Acevedo</dc:creator>
  <cp:keywords/>
  <dc:description/>
  <cp:lastModifiedBy>OSCAR ERNESTO ESPINOSA ACEVEDO - Alumno</cp:lastModifiedBy>
  <cp:revision>5</cp:revision>
  <dcterms:modified xsi:type="dcterms:W3CDTF">2022-12-14T20:14:39Z</dcterms:modified>
</cp:coreProperties>
</file>